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35" d="100"/>
          <a:sy n="135" d="100"/>
        </p:scale>
        <p:origin x="305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79CA76-D9ED-066A-5CA9-1AB9CC291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B65D5A0-AB2C-766D-2333-E60A48B474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3500482-6235-D32E-ED0E-B369A61ED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AFDDF6-6EDA-23E7-260C-AC326570A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F1F9F89-EAFA-CE68-EF23-43DCA4511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89481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38EBA5-A717-1590-0A4B-AA8527742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3251A0F-AE3A-676D-DB9E-2FB2D9667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0DE0FFE-4500-14D7-7042-F365B405F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085D80D-3982-ECF0-1F34-67BE09129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71373F4-5082-2990-2CFC-F71DEBFDA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53714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A63D23-A0C7-E084-241A-071B14D8F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533F005-2B44-C701-EF76-F93FB4668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4D96336-D498-5D1C-9C60-1934FA7D8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030C84D-4CFC-B5A9-D602-BBBC51386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6C95BCB-957E-7488-3542-4FA196E46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02992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0123C7-E213-4910-EA36-DAD260A7E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2219EA4-F55C-E6D8-6FAA-79590021B3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946DFFF-BEB0-6595-A163-DC3865D322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D8E2C5B-E148-4D65-B164-CCF0B415D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3A97550-D134-2B4C-0DCA-DCFCDCD31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5665E5A-6E30-79A2-5B18-494C9F664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3434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66EF22-BBE8-8DE3-B05E-15DEBEF97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B020B34-3E1E-23D3-A9DE-D90FCE93F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8C29262-7898-6A86-AF62-7095125991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1B8F5E8-B202-95DB-ACC8-61E4549546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0F68F42-3E9F-66F7-88F9-1B768068C6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9C8E71-009D-9975-B0A2-470E81487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11A0F85-5537-15F8-9D6C-35CF208E6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FB3CE14-46CE-EEEA-7276-C857F18D6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2147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978CED-881A-D12F-B77E-63553D7E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FC5AB6CE-B4DB-D75F-D858-80D5CC8D5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532A3F2-8EBF-91FF-1896-532B07DFC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C0774A9-3480-F664-7975-C583B4923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3801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EFAA9A48-4F58-545E-1C49-65668DBC9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F214A03-83D8-D47F-335B-65A4F73D9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CB27C20-48A6-2886-D9E4-1C34B0EED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51988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F924CA-7BA8-CD40-231F-096DB28D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4711B84-9517-0392-B545-D7B218425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8FE33ED-0C93-FA9E-BC41-D9FDA95312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276CC3E-B81A-E16D-0C64-E4B0C9520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AAD571E-9734-7E97-6DAB-501F5A74C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E0EC7FC-4EE3-13C2-413D-F278E6212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1628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B6913-C3DA-753C-230B-565B4AB3B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DBC62E6-3B79-C4AD-2B69-344D6DF682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1BCDC02-6589-F9CA-2D86-51D116AA7B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134E39C-B7B6-C306-C9A1-E2597E47D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CB38F3B-7E91-1EBA-306B-73399C2CA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32558C4-F8C0-A72B-4CA5-CCFF28809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643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D66461-23A7-5872-DA81-4C7FEC674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BD0B4D1-1629-520E-15B8-765D64F8B2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B658C08-0F61-F490-E19F-AD810726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70E02AD-2CF3-FFA0-3B3A-4F97851B3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E47A85-EA0B-8A20-E98A-ACF3AFA0E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8087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80C900DC-68CE-2541-7C24-B9E7319528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1374E24-FB9E-9D84-B60A-8E65F1E7A6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38F4400-7DE4-1BF9-FAE7-F953E3241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6A3CEE5-9A70-C7FD-8871-2001B112E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1F1C44C-4FF4-FD84-1548-1A8D1BB3A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55162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2A38F847-592F-B4A5-3F95-12169F5A3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21BD302-342A-E0A2-3A33-7058A5135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EDC052E-FD31-BC38-D60D-7486796D2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F5320-9205-4763-948F-3CCAD6DB9846}" type="datetimeFigureOut">
              <a:rPr lang="nl-NL" smtClean="0"/>
              <a:t>1-10-2023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E8A6DD-BB5E-1B36-C083-34D075E920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290CE84-FE7C-00F6-FBCA-25E038E23B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664B6-B42D-4760-8389-DDC2164EBDB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7884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>
            <a:extLst>
              <a:ext uri="{FF2B5EF4-FFF2-40B4-BE49-F238E27FC236}">
                <a16:creationId xmlns:a16="http://schemas.microsoft.com/office/drawing/2014/main" id="{7BBDA623-4402-E64A-07FA-B6FA90E22B2C}"/>
              </a:ext>
            </a:extLst>
          </p:cNvPr>
          <p:cNvSpPr/>
          <p:nvPr/>
        </p:nvSpPr>
        <p:spPr>
          <a:xfrm>
            <a:off x="7164148" y="922193"/>
            <a:ext cx="4213254" cy="56522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graphicFrame>
        <p:nvGraphicFramePr>
          <p:cNvPr id="72" name="Tabel 72">
            <a:extLst>
              <a:ext uri="{FF2B5EF4-FFF2-40B4-BE49-F238E27FC236}">
                <a16:creationId xmlns:a16="http://schemas.microsoft.com/office/drawing/2014/main" id="{3D0346D0-09FF-C646-AB8D-FA822ACBF3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096940"/>
              </p:ext>
            </p:extLst>
          </p:nvPr>
        </p:nvGraphicFramePr>
        <p:xfrm>
          <a:off x="7857194" y="1128131"/>
          <a:ext cx="3369210" cy="5131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6509">
                  <a:extLst>
                    <a:ext uri="{9D8B030D-6E8A-4147-A177-3AD203B41FA5}">
                      <a16:colId xmlns:a16="http://schemas.microsoft.com/office/drawing/2014/main" val="2191795964"/>
                    </a:ext>
                  </a:extLst>
                </a:gridCol>
                <a:gridCol w="1027688">
                  <a:extLst>
                    <a:ext uri="{9D8B030D-6E8A-4147-A177-3AD203B41FA5}">
                      <a16:colId xmlns:a16="http://schemas.microsoft.com/office/drawing/2014/main" val="3831398613"/>
                    </a:ext>
                  </a:extLst>
                </a:gridCol>
                <a:gridCol w="905013">
                  <a:extLst>
                    <a:ext uri="{9D8B030D-6E8A-4147-A177-3AD203B41FA5}">
                      <a16:colId xmlns:a16="http://schemas.microsoft.com/office/drawing/2014/main" val="2781695023"/>
                    </a:ext>
                  </a:extLst>
                </a:gridCol>
              </a:tblGrid>
              <a:tr h="285059"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PROC 1/2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PROC 3/4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293681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b="0" dirty="0"/>
                        <a:t>Input-bus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S13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S14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2179751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b="0" dirty="0"/>
                        <a:t>Output-bus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S5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S6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2503773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b="1" dirty="0" err="1"/>
                        <a:t>Leveler</a:t>
                      </a:r>
                      <a:endParaRPr lang="nl-N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104849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Operating 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-12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1774315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Gain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0 </a:t>
                      </a:r>
                      <a:r>
                        <a:rPr lang="nl-NL" sz="1200" dirty="0" err="1"/>
                        <a:t>db</a:t>
                      </a:r>
                      <a:endParaRPr lang="nl-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1282940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20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2815269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 err="1"/>
                        <a:t>Leveler</a:t>
                      </a:r>
                      <a:r>
                        <a:rPr lang="nl-NL" sz="1200" dirty="0"/>
                        <a:t> 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10 </a:t>
                      </a:r>
                      <a:r>
                        <a:rPr lang="nl-NL" sz="1200" dirty="0" err="1"/>
                        <a:t>db</a:t>
                      </a:r>
                      <a:endParaRPr lang="nl-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6768097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 err="1"/>
                        <a:t>Silence</a:t>
                      </a:r>
                      <a:r>
                        <a:rPr lang="nl-NL" sz="1200" dirty="0"/>
                        <a:t> Gate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-50 </a:t>
                      </a:r>
                      <a:r>
                        <a:rPr lang="nl-NL" sz="1200" dirty="0" err="1"/>
                        <a:t>db</a:t>
                      </a:r>
                      <a:endParaRPr lang="nl-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2803565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b="1" dirty="0" err="1"/>
                        <a:t>Transient</a:t>
                      </a:r>
                      <a:endParaRPr lang="nl-N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5701973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10 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3857174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 err="1"/>
                        <a:t>Mid</a:t>
                      </a:r>
                      <a:endParaRPr lang="nl-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872534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b="1" dirty="0"/>
                        <a:t>Limiter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2001387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Peak 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-7.6 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591423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Speech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900137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b="1" dirty="0"/>
                        <a:t>Link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366247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Stereo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Aan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016526"/>
                  </a:ext>
                </a:extLst>
              </a:tr>
              <a:tr h="285059">
                <a:tc>
                  <a:txBody>
                    <a:bodyPr/>
                    <a:lstStyle/>
                    <a:p>
                      <a:r>
                        <a:rPr lang="nl-NL" sz="1200" dirty="0"/>
                        <a:t>Bit Transparant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 dirty="0"/>
                        <a:t>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3264501"/>
                  </a:ext>
                </a:extLst>
              </a:tr>
            </a:tbl>
          </a:graphicData>
        </a:graphic>
      </p:graphicFrame>
      <p:sp>
        <p:nvSpPr>
          <p:cNvPr id="4" name="Rechthoek 3">
            <a:extLst>
              <a:ext uri="{FF2B5EF4-FFF2-40B4-BE49-F238E27FC236}">
                <a16:creationId xmlns:a16="http://schemas.microsoft.com/office/drawing/2014/main" id="{D093389A-BE5F-66FF-0A02-FE3BD6B9BCDD}"/>
              </a:ext>
            </a:extLst>
          </p:cNvPr>
          <p:cNvSpPr/>
          <p:nvPr/>
        </p:nvSpPr>
        <p:spPr>
          <a:xfrm>
            <a:off x="2430306" y="926538"/>
            <a:ext cx="2214522" cy="30668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243E3212-EE08-C7B1-47AC-017B37D1B864}"/>
              </a:ext>
            </a:extLst>
          </p:cNvPr>
          <p:cNvSpPr txBox="1"/>
          <p:nvPr/>
        </p:nvSpPr>
        <p:spPr>
          <a:xfrm>
            <a:off x="7164148" y="493144"/>
            <a:ext cx="42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/>
              <a:t>C8702 Proccessor</a:t>
            </a:r>
          </a:p>
        </p:txBody>
      </p:sp>
      <p:cxnSp>
        <p:nvCxnSpPr>
          <p:cNvPr id="7" name="Rechte verbindingslijn met pijl 6">
            <a:extLst>
              <a:ext uri="{FF2B5EF4-FFF2-40B4-BE49-F238E27FC236}">
                <a16:creationId xmlns:a16="http://schemas.microsoft.com/office/drawing/2014/main" id="{A8F7E21C-3E70-CA1A-056F-5C7B6510EA2C}"/>
              </a:ext>
            </a:extLst>
          </p:cNvPr>
          <p:cNvCxnSpPr>
            <a:cxnSpLocks/>
          </p:cNvCxnSpPr>
          <p:nvPr/>
        </p:nvCxnSpPr>
        <p:spPr>
          <a:xfrm flipV="1">
            <a:off x="557676" y="1407338"/>
            <a:ext cx="2205080" cy="14835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kstvak 7">
            <a:extLst>
              <a:ext uri="{FF2B5EF4-FFF2-40B4-BE49-F238E27FC236}">
                <a16:creationId xmlns:a16="http://schemas.microsoft.com/office/drawing/2014/main" id="{7D4FACF3-9D7B-8D66-97AB-ADA992285A86}"/>
              </a:ext>
            </a:extLst>
          </p:cNvPr>
          <p:cNvSpPr txBox="1"/>
          <p:nvPr/>
        </p:nvSpPr>
        <p:spPr>
          <a:xfrm>
            <a:off x="549584" y="1140651"/>
            <a:ext cx="16484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/>
              <a:t>HD-SDI </a:t>
            </a:r>
            <a:r>
              <a:rPr lang="nl-NL" sz="1100" i="1" dirty="0"/>
              <a:t>input</a:t>
            </a:r>
          </a:p>
        </p:txBody>
      </p:sp>
      <p:sp>
        <p:nvSpPr>
          <p:cNvPr id="13" name="Tekstvak 12">
            <a:extLst>
              <a:ext uri="{FF2B5EF4-FFF2-40B4-BE49-F238E27FC236}">
                <a16:creationId xmlns:a16="http://schemas.microsoft.com/office/drawing/2014/main" id="{2A9D7FDF-A739-28F5-D9D9-BD098D5BA5AB}"/>
              </a:ext>
            </a:extLst>
          </p:cNvPr>
          <p:cNvSpPr txBox="1"/>
          <p:nvPr/>
        </p:nvSpPr>
        <p:spPr>
          <a:xfrm>
            <a:off x="5242290" y="1124470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S13</a:t>
            </a:r>
          </a:p>
        </p:txBody>
      </p:sp>
      <p:sp>
        <p:nvSpPr>
          <p:cNvPr id="20" name="Tekstvak 19">
            <a:extLst>
              <a:ext uri="{FF2B5EF4-FFF2-40B4-BE49-F238E27FC236}">
                <a16:creationId xmlns:a16="http://schemas.microsoft.com/office/drawing/2014/main" id="{748C18CA-F338-D8CA-5B34-A1B0C5FC7462}"/>
              </a:ext>
            </a:extLst>
          </p:cNvPr>
          <p:cNvSpPr txBox="1"/>
          <p:nvPr/>
        </p:nvSpPr>
        <p:spPr>
          <a:xfrm>
            <a:off x="2290046" y="552861"/>
            <a:ext cx="235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/>
              <a:t>C8403 HD-SDI</a:t>
            </a:r>
          </a:p>
        </p:txBody>
      </p:sp>
      <p:sp>
        <p:nvSpPr>
          <p:cNvPr id="23" name="Tekstvak 22">
            <a:extLst>
              <a:ext uri="{FF2B5EF4-FFF2-40B4-BE49-F238E27FC236}">
                <a16:creationId xmlns:a16="http://schemas.microsoft.com/office/drawing/2014/main" id="{B80C3F7C-1ECE-1F77-CEE2-F2EF0FB0DA42}"/>
              </a:ext>
            </a:extLst>
          </p:cNvPr>
          <p:cNvSpPr txBox="1"/>
          <p:nvPr/>
        </p:nvSpPr>
        <p:spPr>
          <a:xfrm>
            <a:off x="3956669" y="1124437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1/2</a:t>
            </a:r>
          </a:p>
        </p:txBody>
      </p:sp>
      <p:cxnSp>
        <p:nvCxnSpPr>
          <p:cNvPr id="9" name="Rechte verbindingslijn met pijl 8">
            <a:extLst>
              <a:ext uri="{FF2B5EF4-FFF2-40B4-BE49-F238E27FC236}">
                <a16:creationId xmlns:a16="http://schemas.microsoft.com/office/drawing/2014/main" id="{6DAA4CC8-C9D7-DEAB-9FBB-61336BA400B9}"/>
              </a:ext>
            </a:extLst>
          </p:cNvPr>
          <p:cNvCxnSpPr>
            <a:cxnSpLocks/>
          </p:cNvCxnSpPr>
          <p:nvPr/>
        </p:nvCxnSpPr>
        <p:spPr>
          <a:xfrm flipV="1">
            <a:off x="3920591" y="1370252"/>
            <a:ext cx="3503851" cy="15795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kstvak 25">
            <a:extLst>
              <a:ext uri="{FF2B5EF4-FFF2-40B4-BE49-F238E27FC236}">
                <a16:creationId xmlns:a16="http://schemas.microsoft.com/office/drawing/2014/main" id="{BF01ACA7-BA81-413F-451D-E2088225DD82}"/>
              </a:ext>
            </a:extLst>
          </p:cNvPr>
          <p:cNvSpPr txBox="1"/>
          <p:nvPr/>
        </p:nvSpPr>
        <p:spPr>
          <a:xfrm>
            <a:off x="5242290" y="1386080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S14</a:t>
            </a:r>
          </a:p>
        </p:txBody>
      </p:sp>
      <p:sp>
        <p:nvSpPr>
          <p:cNvPr id="27" name="Tekstvak 26">
            <a:extLst>
              <a:ext uri="{FF2B5EF4-FFF2-40B4-BE49-F238E27FC236}">
                <a16:creationId xmlns:a16="http://schemas.microsoft.com/office/drawing/2014/main" id="{B2AB8263-F5FE-66AD-B208-ECCEE81AC5FF}"/>
              </a:ext>
            </a:extLst>
          </p:cNvPr>
          <p:cNvSpPr txBox="1"/>
          <p:nvPr/>
        </p:nvSpPr>
        <p:spPr>
          <a:xfrm>
            <a:off x="3956669" y="1386047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3/4</a:t>
            </a:r>
          </a:p>
        </p:txBody>
      </p:sp>
      <p:cxnSp>
        <p:nvCxnSpPr>
          <p:cNvPr id="28" name="Rechte verbindingslijn met pijl 27">
            <a:extLst>
              <a:ext uri="{FF2B5EF4-FFF2-40B4-BE49-F238E27FC236}">
                <a16:creationId xmlns:a16="http://schemas.microsoft.com/office/drawing/2014/main" id="{80F3FC6C-3A55-589D-0A26-880901BCF936}"/>
              </a:ext>
            </a:extLst>
          </p:cNvPr>
          <p:cNvCxnSpPr>
            <a:cxnSpLocks/>
          </p:cNvCxnSpPr>
          <p:nvPr/>
        </p:nvCxnSpPr>
        <p:spPr>
          <a:xfrm flipV="1">
            <a:off x="3920591" y="1631862"/>
            <a:ext cx="3503851" cy="15795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kstvak 28">
            <a:extLst>
              <a:ext uri="{FF2B5EF4-FFF2-40B4-BE49-F238E27FC236}">
                <a16:creationId xmlns:a16="http://schemas.microsoft.com/office/drawing/2014/main" id="{6A622C16-794B-2641-C687-627ED11AE43D}"/>
              </a:ext>
            </a:extLst>
          </p:cNvPr>
          <p:cNvSpPr txBox="1"/>
          <p:nvPr/>
        </p:nvSpPr>
        <p:spPr>
          <a:xfrm>
            <a:off x="5242290" y="1651250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S19</a:t>
            </a:r>
          </a:p>
        </p:txBody>
      </p:sp>
      <p:sp>
        <p:nvSpPr>
          <p:cNvPr id="30" name="Tekstvak 29">
            <a:extLst>
              <a:ext uri="{FF2B5EF4-FFF2-40B4-BE49-F238E27FC236}">
                <a16:creationId xmlns:a16="http://schemas.microsoft.com/office/drawing/2014/main" id="{14DFA33E-8F97-5D4F-CA84-64192E965486}"/>
              </a:ext>
            </a:extLst>
          </p:cNvPr>
          <p:cNvSpPr txBox="1"/>
          <p:nvPr/>
        </p:nvSpPr>
        <p:spPr>
          <a:xfrm>
            <a:off x="3956669" y="1651217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5/6</a:t>
            </a:r>
          </a:p>
        </p:txBody>
      </p:sp>
      <p:cxnSp>
        <p:nvCxnSpPr>
          <p:cNvPr id="31" name="Rechte verbindingslijn met pijl 30">
            <a:extLst>
              <a:ext uri="{FF2B5EF4-FFF2-40B4-BE49-F238E27FC236}">
                <a16:creationId xmlns:a16="http://schemas.microsoft.com/office/drawing/2014/main" id="{BFCA1F08-BFE5-AFE2-89BD-54F74D5B6C2B}"/>
              </a:ext>
            </a:extLst>
          </p:cNvPr>
          <p:cNvCxnSpPr>
            <a:cxnSpLocks/>
          </p:cNvCxnSpPr>
          <p:nvPr/>
        </p:nvCxnSpPr>
        <p:spPr>
          <a:xfrm flipV="1">
            <a:off x="3920591" y="1897032"/>
            <a:ext cx="3503851" cy="15795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kstvak 31">
            <a:extLst>
              <a:ext uri="{FF2B5EF4-FFF2-40B4-BE49-F238E27FC236}">
                <a16:creationId xmlns:a16="http://schemas.microsoft.com/office/drawing/2014/main" id="{966C7AF5-6456-B354-EF25-1D34B9532B31}"/>
              </a:ext>
            </a:extLst>
          </p:cNvPr>
          <p:cNvSpPr txBox="1"/>
          <p:nvPr/>
        </p:nvSpPr>
        <p:spPr>
          <a:xfrm>
            <a:off x="5242290" y="1912860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S29</a:t>
            </a:r>
          </a:p>
        </p:txBody>
      </p:sp>
      <p:sp>
        <p:nvSpPr>
          <p:cNvPr id="33" name="Tekstvak 32">
            <a:extLst>
              <a:ext uri="{FF2B5EF4-FFF2-40B4-BE49-F238E27FC236}">
                <a16:creationId xmlns:a16="http://schemas.microsoft.com/office/drawing/2014/main" id="{D067334E-0C5E-972E-970F-EF2B3C1ECE6A}"/>
              </a:ext>
            </a:extLst>
          </p:cNvPr>
          <p:cNvSpPr txBox="1"/>
          <p:nvPr/>
        </p:nvSpPr>
        <p:spPr>
          <a:xfrm>
            <a:off x="3956669" y="1912827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7/8</a:t>
            </a:r>
          </a:p>
        </p:txBody>
      </p:sp>
      <p:cxnSp>
        <p:nvCxnSpPr>
          <p:cNvPr id="34" name="Rechte verbindingslijn met pijl 33">
            <a:extLst>
              <a:ext uri="{FF2B5EF4-FFF2-40B4-BE49-F238E27FC236}">
                <a16:creationId xmlns:a16="http://schemas.microsoft.com/office/drawing/2014/main" id="{8125C6E3-A5A2-DA52-B850-6B5E33A3C3AE}"/>
              </a:ext>
            </a:extLst>
          </p:cNvPr>
          <p:cNvCxnSpPr>
            <a:cxnSpLocks/>
          </p:cNvCxnSpPr>
          <p:nvPr/>
        </p:nvCxnSpPr>
        <p:spPr>
          <a:xfrm flipV="1">
            <a:off x="3920591" y="2158642"/>
            <a:ext cx="3503851" cy="15795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>
            <a:extLst>
              <a:ext uri="{FF2B5EF4-FFF2-40B4-BE49-F238E27FC236}">
                <a16:creationId xmlns:a16="http://schemas.microsoft.com/office/drawing/2014/main" id="{99F65668-DA5D-5A58-A93D-485573A92210}"/>
              </a:ext>
            </a:extLst>
          </p:cNvPr>
          <p:cNvCxnSpPr>
            <a:cxnSpLocks/>
          </p:cNvCxnSpPr>
          <p:nvPr/>
        </p:nvCxnSpPr>
        <p:spPr>
          <a:xfrm flipH="1">
            <a:off x="3920591" y="2909607"/>
            <a:ext cx="3503851" cy="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kstvak 37">
            <a:extLst>
              <a:ext uri="{FF2B5EF4-FFF2-40B4-BE49-F238E27FC236}">
                <a16:creationId xmlns:a16="http://schemas.microsoft.com/office/drawing/2014/main" id="{773AEF6C-F78F-4EDF-6F19-D0DF3972C75C}"/>
              </a:ext>
            </a:extLst>
          </p:cNvPr>
          <p:cNvSpPr txBox="1"/>
          <p:nvPr/>
        </p:nvSpPr>
        <p:spPr>
          <a:xfrm>
            <a:off x="5242290" y="2647997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S5</a:t>
            </a:r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B66C6B83-1A27-5546-07F1-8366EF8A4FF1}"/>
              </a:ext>
            </a:extLst>
          </p:cNvPr>
          <p:cNvSpPr txBox="1"/>
          <p:nvPr/>
        </p:nvSpPr>
        <p:spPr>
          <a:xfrm>
            <a:off x="3981453" y="2647997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1/2</a:t>
            </a:r>
          </a:p>
        </p:txBody>
      </p:sp>
      <p:cxnSp>
        <p:nvCxnSpPr>
          <p:cNvPr id="40" name="Rechte verbindingslijn met pijl 39">
            <a:extLst>
              <a:ext uri="{FF2B5EF4-FFF2-40B4-BE49-F238E27FC236}">
                <a16:creationId xmlns:a16="http://schemas.microsoft.com/office/drawing/2014/main" id="{1F5BAAD8-9406-BA11-938A-FF167C14B12E}"/>
              </a:ext>
            </a:extLst>
          </p:cNvPr>
          <p:cNvCxnSpPr>
            <a:cxnSpLocks/>
          </p:cNvCxnSpPr>
          <p:nvPr/>
        </p:nvCxnSpPr>
        <p:spPr>
          <a:xfrm flipH="1">
            <a:off x="3920591" y="3199149"/>
            <a:ext cx="3503851" cy="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kstvak 40">
            <a:extLst>
              <a:ext uri="{FF2B5EF4-FFF2-40B4-BE49-F238E27FC236}">
                <a16:creationId xmlns:a16="http://schemas.microsoft.com/office/drawing/2014/main" id="{79ACEAC0-1C43-73E7-0097-FEA03B6D9E3C}"/>
              </a:ext>
            </a:extLst>
          </p:cNvPr>
          <p:cNvSpPr txBox="1"/>
          <p:nvPr/>
        </p:nvSpPr>
        <p:spPr>
          <a:xfrm>
            <a:off x="5242290" y="2937539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S6</a:t>
            </a:r>
          </a:p>
        </p:txBody>
      </p:sp>
      <p:sp>
        <p:nvSpPr>
          <p:cNvPr id="42" name="Tekstvak 41">
            <a:extLst>
              <a:ext uri="{FF2B5EF4-FFF2-40B4-BE49-F238E27FC236}">
                <a16:creationId xmlns:a16="http://schemas.microsoft.com/office/drawing/2014/main" id="{0E66625D-4B72-3B37-8320-FDE0DC863745}"/>
              </a:ext>
            </a:extLst>
          </p:cNvPr>
          <p:cNvSpPr txBox="1"/>
          <p:nvPr/>
        </p:nvSpPr>
        <p:spPr>
          <a:xfrm>
            <a:off x="3981453" y="2937539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3/4</a:t>
            </a:r>
          </a:p>
        </p:txBody>
      </p:sp>
      <p:sp>
        <p:nvSpPr>
          <p:cNvPr id="43" name="Rechthoek 42">
            <a:extLst>
              <a:ext uri="{FF2B5EF4-FFF2-40B4-BE49-F238E27FC236}">
                <a16:creationId xmlns:a16="http://schemas.microsoft.com/office/drawing/2014/main" id="{01474584-7B0B-6476-40BD-453853EEB05A}"/>
              </a:ext>
            </a:extLst>
          </p:cNvPr>
          <p:cNvSpPr/>
          <p:nvPr/>
        </p:nvSpPr>
        <p:spPr>
          <a:xfrm>
            <a:off x="2430306" y="4580092"/>
            <a:ext cx="2214522" cy="203168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4" name="Tekstvak 43">
            <a:extLst>
              <a:ext uri="{FF2B5EF4-FFF2-40B4-BE49-F238E27FC236}">
                <a16:creationId xmlns:a16="http://schemas.microsoft.com/office/drawing/2014/main" id="{BC69BBCA-3146-D72F-9306-A576BC74864F}"/>
              </a:ext>
            </a:extLst>
          </p:cNvPr>
          <p:cNvSpPr txBox="1"/>
          <p:nvPr/>
        </p:nvSpPr>
        <p:spPr>
          <a:xfrm>
            <a:off x="2290046" y="4205887"/>
            <a:ext cx="235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/>
              <a:t>C8402 SD-SDI</a:t>
            </a:r>
          </a:p>
        </p:txBody>
      </p:sp>
      <p:cxnSp>
        <p:nvCxnSpPr>
          <p:cNvPr id="45" name="Rechte verbindingslijn met pijl 44">
            <a:extLst>
              <a:ext uri="{FF2B5EF4-FFF2-40B4-BE49-F238E27FC236}">
                <a16:creationId xmlns:a16="http://schemas.microsoft.com/office/drawing/2014/main" id="{BF86A8B5-2822-DFCF-67F3-8E4E3190B8F1}"/>
              </a:ext>
            </a:extLst>
          </p:cNvPr>
          <p:cNvCxnSpPr>
            <a:cxnSpLocks/>
          </p:cNvCxnSpPr>
          <p:nvPr/>
        </p:nvCxnSpPr>
        <p:spPr>
          <a:xfrm flipH="1">
            <a:off x="552956" y="3122177"/>
            <a:ext cx="2214521" cy="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kstvak 46">
            <a:extLst>
              <a:ext uri="{FF2B5EF4-FFF2-40B4-BE49-F238E27FC236}">
                <a16:creationId xmlns:a16="http://schemas.microsoft.com/office/drawing/2014/main" id="{DC0FE0C6-FA80-8243-0E70-3DFB4C21FD20}"/>
              </a:ext>
            </a:extLst>
          </p:cNvPr>
          <p:cNvSpPr txBox="1"/>
          <p:nvPr/>
        </p:nvSpPr>
        <p:spPr>
          <a:xfrm>
            <a:off x="580602" y="2840655"/>
            <a:ext cx="17094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/>
              <a:t>HD-SDI </a:t>
            </a:r>
            <a:r>
              <a:rPr lang="nl-NL" sz="1100" i="1" dirty="0"/>
              <a:t>output</a:t>
            </a:r>
          </a:p>
        </p:txBody>
      </p:sp>
      <p:cxnSp>
        <p:nvCxnSpPr>
          <p:cNvPr id="49" name="Rechte verbindingslijn met pijl 48">
            <a:extLst>
              <a:ext uri="{FF2B5EF4-FFF2-40B4-BE49-F238E27FC236}">
                <a16:creationId xmlns:a16="http://schemas.microsoft.com/office/drawing/2014/main" id="{21155FA5-2BBA-7290-AD98-579B5D54FDE5}"/>
              </a:ext>
            </a:extLst>
          </p:cNvPr>
          <p:cNvCxnSpPr>
            <a:cxnSpLocks/>
          </p:cNvCxnSpPr>
          <p:nvPr/>
        </p:nvCxnSpPr>
        <p:spPr>
          <a:xfrm flipH="1">
            <a:off x="552956" y="6074421"/>
            <a:ext cx="2214521" cy="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kstvak 49">
            <a:extLst>
              <a:ext uri="{FF2B5EF4-FFF2-40B4-BE49-F238E27FC236}">
                <a16:creationId xmlns:a16="http://schemas.microsoft.com/office/drawing/2014/main" id="{6B3556D9-7DAC-3131-4E44-3D6F2EB00E1F}"/>
              </a:ext>
            </a:extLst>
          </p:cNvPr>
          <p:cNvSpPr txBox="1"/>
          <p:nvPr/>
        </p:nvSpPr>
        <p:spPr>
          <a:xfrm>
            <a:off x="580602" y="5812811"/>
            <a:ext cx="13109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/>
              <a:t>SD-SDI </a:t>
            </a:r>
            <a:r>
              <a:rPr lang="nl-NL" sz="1100" i="1" dirty="0"/>
              <a:t>output</a:t>
            </a:r>
          </a:p>
        </p:txBody>
      </p:sp>
      <p:sp>
        <p:nvSpPr>
          <p:cNvPr id="53" name="Tekstvak 52">
            <a:extLst>
              <a:ext uri="{FF2B5EF4-FFF2-40B4-BE49-F238E27FC236}">
                <a16:creationId xmlns:a16="http://schemas.microsoft.com/office/drawing/2014/main" id="{3D0A4472-8AD9-EECC-0493-F64E714E7CB6}"/>
              </a:ext>
            </a:extLst>
          </p:cNvPr>
          <p:cNvSpPr txBox="1"/>
          <p:nvPr/>
        </p:nvSpPr>
        <p:spPr>
          <a:xfrm>
            <a:off x="548235" y="4802269"/>
            <a:ext cx="17094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/>
              <a:t>SD-SDI </a:t>
            </a:r>
            <a:r>
              <a:rPr lang="nl-NL" sz="1100" i="1" dirty="0"/>
              <a:t>input</a:t>
            </a:r>
          </a:p>
        </p:txBody>
      </p:sp>
      <p:cxnSp>
        <p:nvCxnSpPr>
          <p:cNvPr id="54" name="Rechte verbindingslijn met pijl 53">
            <a:extLst>
              <a:ext uri="{FF2B5EF4-FFF2-40B4-BE49-F238E27FC236}">
                <a16:creationId xmlns:a16="http://schemas.microsoft.com/office/drawing/2014/main" id="{DC69875D-BADD-FE9D-EF77-4A190E8546C5}"/>
              </a:ext>
            </a:extLst>
          </p:cNvPr>
          <p:cNvCxnSpPr>
            <a:cxnSpLocks/>
          </p:cNvCxnSpPr>
          <p:nvPr/>
        </p:nvCxnSpPr>
        <p:spPr>
          <a:xfrm flipH="1">
            <a:off x="3859729" y="6015597"/>
            <a:ext cx="3532345" cy="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kstvak 54">
            <a:extLst>
              <a:ext uri="{FF2B5EF4-FFF2-40B4-BE49-F238E27FC236}">
                <a16:creationId xmlns:a16="http://schemas.microsoft.com/office/drawing/2014/main" id="{08781448-3F4D-A585-5E6A-074C0CA08455}"/>
              </a:ext>
            </a:extLst>
          </p:cNvPr>
          <p:cNvSpPr txBox="1"/>
          <p:nvPr/>
        </p:nvSpPr>
        <p:spPr>
          <a:xfrm>
            <a:off x="5181428" y="5753987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S5</a:t>
            </a:r>
          </a:p>
        </p:txBody>
      </p:sp>
      <p:sp>
        <p:nvSpPr>
          <p:cNvPr id="56" name="Tekstvak 55">
            <a:extLst>
              <a:ext uri="{FF2B5EF4-FFF2-40B4-BE49-F238E27FC236}">
                <a16:creationId xmlns:a16="http://schemas.microsoft.com/office/drawing/2014/main" id="{3A9C2535-D3B3-23AB-8BFF-B4A07DAC178F}"/>
              </a:ext>
            </a:extLst>
          </p:cNvPr>
          <p:cNvSpPr txBox="1"/>
          <p:nvPr/>
        </p:nvSpPr>
        <p:spPr>
          <a:xfrm>
            <a:off x="3920591" y="5753987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1/2</a:t>
            </a:r>
          </a:p>
        </p:txBody>
      </p:sp>
      <p:cxnSp>
        <p:nvCxnSpPr>
          <p:cNvPr id="57" name="Rechte verbindingslijn met pijl 56">
            <a:extLst>
              <a:ext uri="{FF2B5EF4-FFF2-40B4-BE49-F238E27FC236}">
                <a16:creationId xmlns:a16="http://schemas.microsoft.com/office/drawing/2014/main" id="{9E9D4AC3-07AC-DD69-AA79-50AD85D92355}"/>
              </a:ext>
            </a:extLst>
          </p:cNvPr>
          <p:cNvCxnSpPr>
            <a:cxnSpLocks/>
          </p:cNvCxnSpPr>
          <p:nvPr/>
        </p:nvCxnSpPr>
        <p:spPr>
          <a:xfrm flipH="1">
            <a:off x="3859729" y="6305139"/>
            <a:ext cx="3548529" cy="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kstvak 57">
            <a:extLst>
              <a:ext uri="{FF2B5EF4-FFF2-40B4-BE49-F238E27FC236}">
                <a16:creationId xmlns:a16="http://schemas.microsoft.com/office/drawing/2014/main" id="{65023F5C-8EE5-2C96-5975-8E59AACFF36E}"/>
              </a:ext>
            </a:extLst>
          </p:cNvPr>
          <p:cNvSpPr txBox="1"/>
          <p:nvPr/>
        </p:nvSpPr>
        <p:spPr>
          <a:xfrm>
            <a:off x="5181428" y="6043529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S6</a:t>
            </a:r>
          </a:p>
        </p:txBody>
      </p:sp>
      <p:sp>
        <p:nvSpPr>
          <p:cNvPr id="59" name="Tekstvak 58">
            <a:extLst>
              <a:ext uri="{FF2B5EF4-FFF2-40B4-BE49-F238E27FC236}">
                <a16:creationId xmlns:a16="http://schemas.microsoft.com/office/drawing/2014/main" id="{CF03628A-532D-C4EB-05F6-8F4F9464EE15}"/>
              </a:ext>
            </a:extLst>
          </p:cNvPr>
          <p:cNvSpPr txBox="1"/>
          <p:nvPr/>
        </p:nvSpPr>
        <p:spPr>
          <a:xfrm>
            <a:off x="3920591" y="6043529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3/4</a:t>
            </a:r>
          </a:p>
        </p:txBody>
      </p:sp>
      <p:sp>
        <p:nvSpPr>
          <p:cNvPr id="60" name="Tekstvak 59">
            <a:extLst>
              <a:ext uri="{FF2B5EF4-FFF2-40B4-BE49-F238E27FC236}">
                <a16:creationId xmlns:a16="http://schemas.microsoft.com/office/drawing/2014/main" id="{2341C0B6-972F-869D-21C5-3E138FD560E2}"/>
              </a:ext>
            </a:extLst>
          </p:cNvPr>
          <p:cNvSpPr txBox="1"/>
          <p:nvPr/>
        </p:nvSpPr>
        <p:spPr>
          <a:xfrm>
            <a:off x="5177467" y="4738032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OFF</a:t>
            </a:r>
          </a:p>
        </p:txBody>
      </p:sp>
      <p:sp>
        <p:nvSpPr>
          <p:cNvPr id="61" name="Tekstvak 60">
            <a:extLst>
              <a:ext uri="{FF2B5EF4-FFF2-40B4-BE49-F238E27FC236}">
                <a16:creationId xmlns:a16="http://schemas.microsoft.com/office/drawing/2014/main" id="{9ADCEA70-2D5A-AD41-4F2A-BAFD147DE647}"/>
              </a:ext>
            </a:extLst>
          </p:cNvPr>
          <p:cNvSpPr txBox="1"/>
          <p:nvPr/>
        </p:nvSpPr>
        <p:spPr>
          <a:xfrm>
            <a:off x="3895807" y="4738032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1/2</a:t>
            </a:r>
          </a:p>
        </p:txBody>
      </p:sp>
      <p:cxnSp>
        <p:nvCxnSpPr>
          <p:cNvPr id="62" name="Rechte verbindingslijn met pijl 61">
            <a:extLst>
              <a:ext uri="{FF2B5EF4-FFF2-40B4-BE49-F238E27FC236}">
                <a16:creationId xmlns:a16="http://schemas.microsoft.com/office/drawing/2014/main" id="{60FDF79A-720F-2754-6A60-BFB51D566BB4}"/>
              </a:ext>
            </a:extLst>
          </p:cNvPr>
          <p:cNvCxnSpPr>
            <a:cxnSpLocks/>
          </p:cNvCxnSpPr>
          <p:nvPr/>
        </p:nvCxnSpPr>
        <p:spPr>
          <a:xfrm>
            <a:off x="3859729" y="4999642"/>
            <a:ext cx="3564713" cy="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kstvak 62">
            <a:extLst>
              <a:ext uri="{FF2B5EF4-FFF2-40B4-BE49-F238E27FC236}">
                <a16:creationId xmlns:a16="http://schemas.microsoft.com/office/drawing/2014/main" id="{BB73F97B-FC22-FEDF-CEFE-3D77FF8B7FDB}"/>
              </a:ext>
            </a:extLst>
          </p:cNvPr>
          <p:cNvSpPr txBox="1"/>
          <p:nvPr/>
        </p:nvSpPr>
        <p:spPr>
          <a:xfrm>
            <a:off x="5181428" y="4999675"/>
            <a:ext cx="1124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OFF</a:t>
            </a:r>
          </a:p>
        </p:txBody>
      </p:sp>
      <p:sp>
        <p:nvSpPr>
          <p:cNvPr id="64" name="Tekstvak 63">
            <a:extLst>
              <a:ext uri="{FF2B5EF4-FFF2-40B4-BE49-F238E27FC236}">
                <a16:creationId xmlns:a16="http://schemas.microsoft.com/office/drawing/2014/main" id="{6D50AD58-085A-1906-4BA0-BF45D57FB094}"/>
              </a:ext>
            </a:extLst>
          </p:cNvPr>
          <p:cNvSpPr txBox="1"/>
          <p:nvPr/>
        </p:nvSpPr>
        <p:spPr>
          <a:xfrm>
            <a:off x="3895807" y="4999642"/>
            <a:ext cx="5961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100" dirty="0"/>
              <a:t>CH 3/4</a:t>
            </a:r>
          </a:p>
        </p:txBody>
      </p:sp>
      <p:cxnSp>
        <p:nvCxnSpPr>
          <p:cNvPr id="65" name="Rechte verbindingslijn met pijl 64">
            <a:extLst>
              <a:ext uri="{FF2B5EF4-FFF2-40B4-BE49-F238E27FC236}">
                <a16:creationId xmlns:a16="http://schemas.microsoft.com/office/drawing/2014/main" id="{1F8050CB-34F8-CDE6-C1D1-C45E0F1BD1E5}"/>
              </a:ext>
            </a:extLst>
          </p:cNvPr>
          <p:cNvCxnSpPr>
            <a:cxnSpLocks/>
          </p:cNvCxnSpPr>
          <p:nvPr/>
        </p:nvCxnSpPr>
        <p:spPr>
          <a:xfrm flipV="1">
            <a:off x="3859729" y="5245457"/>
            <a:ext cx="3564713" cy="15795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Rechte verbindingslijn met pijl 65">
            <a:extLst>
              <a:ext uri="{FF2B5EF4-FFF2-40B4-BE49-F238E27FC236}">
                <a16:creationId xmlns:a16="http://schemas.microsoft.com/office/drawing/2014/main" id="{C5624FB8-E2CD-B70B-2428-C1B26C99AD75}"/>
              </a:ext>
            </a:extLst>
          </p:cNvPr>
          <p:cNvCxnSpPr>
            <a:cxnSpLocks/>
          </p:cNvCxnSpPr>
          <p:nvPr/>
        </p:nvCxnSpPr>
        <p:spPr>
          <a:xfrm flipV="1">
            <a:off x="557676" y="5123029"/>
            <a:ext cx="2205080" cy="14835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kstvak 67">
            <a:extLst>
              <a:ext uri="{FF2B5EF4-FFF2-40B4-BE49-F238E27FC236}">
                <a16:creationId xmlns:a16="http://schemas.microsoft.com/office/drawing/2014/main" id="{E17ED041-13A5-EB62-930A-86865687A511}"/>
              </a:ext>
            </a:extLst>
          </p:cNvPr>
          <p:cNvSpPr txBox="1"/>
          <p:nvPr/>
        </p:nvSpPr>
        <p:spPr>
          <a:xfrm>
            <a:off x="4491921" y="128130"/>
            <a:ext cx="23547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400" b="1" dirty="0"/>
              <a:t>RTVA C8000 FRAME</a:t>
            </a:r>
          </a:p>
        </p:txBody>
      </p:sp>
    </p:spTree>
    <p:extLst>
      <p:ext uri="{BB962C8B-B14F-4D97-AF65-F5344CB8AC3E}">
        <p14:creationId xmlns:p14="http://schemas.microsoft.com/office/powerpoint/2010/main" val="4259109703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97</Words>
  <Application>Microsoft Office PowerPoint</Application>
  <PresentationFormat>Breedbeeld</PresentationFormat>
  <Paragraphs>62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Kantoorthema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Renz Straatman</dc:creator>
  <cp:lastModifiedBy>Renz Straatman</cp:lastModifiedBy>
  <cp:revision>1</cp:revision>
  <dcterms:created xsi:type="dcterms:W3CDTF">2023-10-01T11:31:07Z</dcterms:created>
  <dcterms:modified xsi:type="dcterms:W3CDTF">2023-10-01T11:38:16Z</dcterms:modified>
</cp:coreProperties>
</file>